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>
        <p:scale>
          <a:sx n="90" d="100"/>
          <a:sy n="90" d="100"/>
        </p:scale>
        <p:origin x="-139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59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34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0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5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81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61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31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75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01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38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71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09A2B-578D-40F1-9B4B-3800A218213D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D5126-FBF3-4B6B-85F4-4E1628248C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80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6093296"/>
            <a:ext cx="6400800" cy="1752600"/>
          </a:xfrm>
        </p:spPr>
        <p:txBody>
          <a:bodyPr>
            <a:normAutofit/>
          </a:bodyPr>
          <a:lstStyle/>
          <a:p>
            <a:r>
              <a:rPr lang="nl-NL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balanceert dit jaar het best over de kasseien van de Braakman</a:t>
            </a:r>
            <a:endParaRPr lang="nl-NL" sz="2000" b="1" dirty="0">
              <a:solidFill>
                <a:schemeClr val="tx1">
                  <a:lumMod val="85000"/>
                  <a:lumOff val="1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027" name="Picture 3" descr="F:\Omloop 2017\Foto sponsors en publiciteit\Kassei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67160" y="3916222"/>
            <a:ext cx="2624571" cy="204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Omloop 2017\Foto sponsors en publiciteit\KASSEI 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0"/>
            <a:ext cx="2483768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Omloop 2017\Foto sponsors en publiciteit\De benen van de Winnaar &amp; Ronde Mis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11" y="2847489"/>
            <a:ext cx="2506871" cy="232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Omloop 2017\Foto sponsors en publiciteit\Sponsor OQ Val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882" y="2832429"/>
            <a:ext cx="3311118" cy="313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Omloop 2017\Foto sponsors en publiciteit\Podium 3 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32430"/>
            <a:ext cx="3351827" cy="313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Omloop 2017\Foto sponsors en publiciteit\Drone opnames eurosport 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81" y="-2"/>
            <a:ext cx="3902325" cy="284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:\Omloop 2017\Foto sponsors en publiciteit\_EAN204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3491880" cy="284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:\Omloop 2017\Foto sponsors en publiciteit\Timmermansweg Smokkelweg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550" y="1820629"/>
            <a:ext cx="1733856" cy="102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127"/>
            <a:ext cx="2267744" cy="41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441" y="5978041"/>
            <a:ext cx="1655848" cy="866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4098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12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13</cp:revision>
  <dcterms:created xsi:type="dcterms:W3CDTF">2016-11-15T15:40:49Z</dcterms:created>
  <dcterms:modified xsi:type="dcterms:W3CDTF">2016-12-06T17:56:51Z</dcterms:modified>
</cp:coreProperties>
</file>